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53564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453564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53564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453564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7200" y="0"/>
            <a:ext cx="1122120" cy="532872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0840" y="0"/>
            <a:ext cx="1117080" cy="527652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50840" y="5238720"/>
            <a:ext cx="1228320" cy="161892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57200" y="5291280"/>
            <a:ext cx="1495080" cy="156636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457200" y="5286240"/>
            <a:ext cx="2130120" cy="157140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50840" y="5238720"/>
            <a:ext cx="1695240" cy="161892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84240" y="-4680"/>
            <a:ext cx="1063440" cy="2782440"/>
          </a:xfrm>
          <a:custGeom>
            <a:avLst/>
            <a:gdLst/>
            <a:ahLst/>
            <a:rect l="l" t="t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546120" y="-4680"/>
            <a:ext cx="1034640" cy="2673000"/>
          </a:xfrm>
          <a:custGeom>
            <a:avLst/>
            <a:gdLst/>
            <a:ahLst/>
            <a:rect l="l" t="t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546120" y="2583000"/>
            <a:ext cx="2693520" cy="4274640"/>
          </a:xfrm>
          <a:custGeom>
            <a:avLst/>
            <a:gdLst/>
            <a:ahLst/>
            <a:rect l="l" t="t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88920" y="2692440"/>
            <a:ext cx="3331800" cy="4165200"/>
          </a:xfrm>
          <a:custGeom>
            <a:avLst/>
            <a:gdLst/>
            <a:ahLst/>
            <a:rect l="l" t="t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984240" y="2687760"/>
            <a:ext cx="4576320" cy="4169880"/>
          </a:xfrm>
          <a:custGeom>
            <a:avLst/>
            <a:gdLst/>
            <a:ahLst/>
            <a:rect l="l" t="t" r="r" b="b"/>
            <a:pathLst>
              <a:path w="2883" h="2627">
                <a:moveTo>
                  <a:pt x="0" y="0"/>
                </a:moveTo>
                <a:lnTo>
                  <a:pt x="3" y="3"/>
                </a:lnTo>
                <a:lnTo>
                  <a:pt x="2102" y="2627"/>
                </a:lnTo>
                <a:lnTo>
                  <a:pt x="2883" y="2627"/>
                </a:lnTo>
                <a:lnTo>
                  <a:pt x="225" y="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546120" y="2577960"/>
            <a:ext cx="3584160" cy="4279680"/>
          </a:xfrm>
          <a:custGeom>
            <a:avLst/>
            <a:gdLst/>
            <a:ahLst/>
            <a:rect l="l" t="t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3/30/19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2320" y="5883120"/>
            <a:ext cx="4323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7CBFA6B-56F3-4C9F-91B9-3BCEE7B1EF4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0"/>
            <a:ext cx="1122120" cy="532872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150840" y="0"/>
            <a:ext cx="1117080" cy="527652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150840" y="5238720"/>
            <a:ext cx="1228320" cy="161892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457200" y="5291280"/>
            <a:ext cx="1495080" cy="156636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457200" y="5286240"/>
            <a:ext cx="2130120" cy="157140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150840" y="5238720"/>
            <a:ext cx="1695240" cy="161892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单击此处编辑母版标题样式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单击此处编辑母版文本样式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430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二级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002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三级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542960" indent="-17100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四级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000160" indent="-17100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五级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3/30/19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" name="PlaceHolder 10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11"/>
          <p:cNvSpPr>
            <a:spLocks noGrp="1"/>
          </p:cNvSpPr>
          <p:nvPr>
            <p:ph type="sldNum"/>
          </p:nvPr>
        </p:nvSpPr>
        <p:spPr>
          <a:xfrm>
            <a:off x="10951920" y="586728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279AD50-23D2-44C3-826D-9F90112907E7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mailto:pangshuo1981@gmail.com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928240" y="1380240"/>
            <a:ext cx="8574120" cy="2615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AI-based VR Conversation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515480" y="3996360"/>
            <a:ext cx="6987240" cy="138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By TheVoice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Team TheVoice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99" name="内容占位符 4" descr=""/>
          <p:cNvPicPr/>
          <p:nvPr/>
        </p:nvPicPr>
        <p:blipFill>
          <a:blip r:embed="rId1"/>
          <a:stretch/>
        </p:blipFill>
        <p:spPr>
          <a:xfrm rot="5400000">
            <a:off x="2162880" y="2446920"/>
            <a:ext cx="3123720" cy="234288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3032640" y="5376600"/>
            <a:ext cx="138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Shuo Pang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956000" y="5376600"/>
            <a:ext cx="184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Korhan Akcura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图片 7" descr=""/>
          <p:cNvPicPr/>
          <p:nvPr/>
        </p:nvPicPr>
        <p:blipFill>
          <a:blip r:embed="rId2"/>
          <a:stretch/>
        </p:blipFill>
        <p:spPr>
          <a:xfrm>
            <a:off x="7295760" y="2056680"/>
            <a:ext cx="3021120" cy="290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484280" y="9972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What’s the features?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484280" y="1388160"/>
            <a:ext cx="1001844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AI-based Conversation Model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VR Immersive Experience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Natural Interaction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Emotion Analyzing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High Quality Rendering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105" name="图片 3" descr=""/>
          <p:cNvPicPr/>
          <p:nvPr/>
        </p:nvPicPr>
        <p:blipFill>
          <a:blip r:embed="rId1"/>
          <a:stretch/>
        </p:blipFill>
        <p:spPr>
          <a:xfrm>
            <a:off x="8282880" y="4141440"/>
            <a:ext cx="3740040" cy="2117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6" name="图片 4" descr=""/>
          <p:cNvPicPr/>
          <p:nvPr/>
        </p:nvPicPr>
        <p:blipFill>
          <a:blip r:embed="rId2"/>
          <a:stretch/>
        </p:blipFill>
        <p:spPr>
          <a:xfrm>
            <a:off x="9092880" y="1812960"/>
            <a:ext cx="2584080" cy="18036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7" name="图片 5" descr=""/>
          <p:cNvPicPr/>
          <p:nvPr/>
        </p:nvPicPr>
        <p:blipFill>
          <a:blip r:embed="rId3"/>
          <a:stretch/>
        </p:blipFill>
        <p:spPr>
          <a:xfrm>
            <a:off x="5590440" y="4393800"/>
            <a:ext cx="2517480" cy="20890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8" name="图片 6" descr=""/>
          <p:cNvPicPr/>
          <p:nvPr/>
        </p:nvPicPr>
        <p:blipFill>
          <a:blip r:embed="rId4"/>
          <a:stretch/>
        </p:blipFill>
        <p:spPr>
          <a:xfrm>
            <a:off x="5867640" y="2054520"/>
            <a:ext cx="2512440" cy="18842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9" name="图片 7" descr=""/>
          <p:cNvPicPr/>
          <p:nvPr/>
        </p:nvPicPr>
        <p:blipFill>
          <a:blip r:embed="rId5"/>
          <a:stretch/>
        </p:blipFill>
        <p:spPr>
          <a:xfrm>
            <a:off x="2024280" y="4280760"/>
            <a:ext cx="3128760" cy="21574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5" descr=""/>
          <p:cNvPicPr/>
          <p:nvPr/>
        </p:nvPicPr>
        <p:blipFill>
          <a:blip r:embed="rId1"/>
          <a:stretch/>
        </p:blipFill>
        <p:spPr>
          <a:xfrm>
            <a:off x="2675880" y="328320"/>
            <a:ext cx="8956440" cy="63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013280" y="3044160"/>
            <a:ext cx="5630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 For Watching!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059360" y="4097880"/>
            <a:ext cx="5539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Contacts: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pangshuo1981@gmail.com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k_akcura@encs.concordia.ca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138</TotalTime>
  <Application>LibreOffice/5.1.6.2$Linux_X86_64 LibreOffice_project/10m0$Build-2</Application>
  <Words>40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2019-03-21T17:35:59Z</dcterms:created>
  <dc:creator>Pang Shuo</dc:creator>
  <dc:description/>
  <dc:language>en-US</dc:language>
  <cp:lastModifiedBy/>
  <dcterms:modified xsi:type="dcterms:W3CDTF">2019-03-30T02:11:36Z</dcterms:modified>
  <cp:revision>18</cp:revision>
  <dc:subject/>
  <dc:title>AI-based VR Conversation Demo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